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9CCB1-BD92-4209-BEB3-71F90D751059}" type="datetimeFigureOut">
              <a:rPr lang="en-US" smtClean="0"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666-151E-4127-8CC1-CE9D01D028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9CCB1-BD92-4209-BEB3-71F90D751059}" type="datetimeFigureOut">
              <a:rPr lang="en-US" smtClean="0"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666-151E-4127-8CC1-CE9D01D028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9CCB1-BD92-4209-BEB3-71F90D751059}" type="datetimeFigureOut">
              <a:rPr lang="en-US" smtClean="0"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666-151E-4127-8CC1-CE9D01D028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9CCB1-BD92-4209-BEB3-71F90D751059}" type="datetimeFigureOut">
              <a:rPr lang="en-US" smtClean="0"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666-151E-4127-8CC1-CE9D01D028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9CCB1-BD92-4209-BEB3-71F90D751059}" type="datetimeFigureOut">
              <a:rPr lang="en-US" smtClean="0"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666-151E-4127-8CC1-CE9D01D028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9CCB1-BD92-4209-BEB3-71F90D751059}" type="datetimeFigureOut">
              <a:rPr lang="en-US" smtClean="0"/>
              <a:t>4/5/2011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666-151E-4127-8CC1-CE9D01D028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9CCB1-BD92-4209-BEB3-71F90D751059}" type="datetimeFigureOut">
              <a:rPr lang="en-US" smtClean="0"/>
              <a:t>4/5/2011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666-151E-4127-8CC1-CE9D01D028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9CCB1-BD92-4209-BEB3-71F90D751059}" type="datetimeFigureOut">
              <a:rPr lang="en-US" smtClean="0"/>
              <a:t>4/5/2011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666-151E-4127-8CC1-CE9D01D028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9CCB1-BD92-4209-BEB3-71F90D751059}" type="datetimeFigureOut">
              <a:rPr lang="en-US" smtClean="0"/>
              <a:t>4/5/2011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666-151E-4127-8CC1-CE9D01D028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9CCB1-BD92-4209-BEB3-71F90D751059}" type="datetimeFigureOut">
              <a:rPr lang="en-US" smtClean="0"/>
              <a:t>4/5/2011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666-151E-4127-8CC1-CE9D01D028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9CCB1-BD92-4209-BEB3-71F90D751059}" type="datetimeFigureOut">
              <a:rPr lang="en-US" smtClean="0"/>
              <a:t>4/5/2011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3666-151E-4127-8CC1-CE9D01D028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9CCB1-BD92-4209-BEB3-71F90D751059}" type="datetimeFigureOut">
              <a:rPr lang="en-US" smtClean="0"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73666-151E-4127-8CC1-CE9D01D028F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com/imgres?imgurl=http://www.clipartandcrafts.com/clipart/holidays/easter/images/orange-tulip.jpg&amp;imgrefurl=http://www.clipartandcrafts.com/clipart/holidays/easter/pages/orange-tulip.htm&amp;usg=__OVSTRfFgzLnQcqTDyj0fPbcnVd4=&amp;h=400&amp;w=234&amp;sz=13&amp;hl=en&amp;start=19&amp;zoom=1&amp;um=1&amp;itbs=1&amp;tbnid=3OpkKDIK_ex2JM:&amp;tbnh=124&amp;tbnw=73&amp;prev=/images%3Fq%3Dspring%2Bclipart%26um%3D1%26hl%3Den%26sa%3DN%26tbm%3Disch&amp;ei=zbybTajXKIiP0QHO-L3jA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/imgres?imgurl=http://www.super-science-fair-projects.com/image-files/kayla.gif&amp;imgrefurl=http://www.super-science-fair-projects.com/physics-science-fair-projects.html&amp;usg=__1VJUJvMFoI4Gns-wZOA2sED9cdk=&amp;h=720&amp;w=421&amp;sz=15&amp;hl=en&amp;start=6&amp;zoom=1&amp;itbs=1&amp;tbnid=z-DUn9SNNVb7pM:&amp;tbnh=140&amp;tbnw=82&amp;prev=/images%3Fq%3Dscience%26hl%3Den%26gbv%3D2%26tbm%3Disch&amp;ei=LqybTYSuBcK1twfIvczXBw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/imgres?imgurl=http://frank.mtsu.edu/~smcdanie/ACA_3000F/images/tutor3.gif&amp;imgrefurl=http://www.mtsu.edu/~smcdanie/ACA_3000F/ACA_Homepage.htm&amp;usg=__jRtByOMRLWz_XEI7ooJOyBgT-uo=&amp;h=328&amp;w=387&amp;sz=6&amp;hl=en&amp;start=2&amp;zoom=1&amp;um=1&amp;itbs=1&amp;tbnid=W5LaL-lz6o2DQM:&amp;tbnh=104&amp;tbnw=123&amp;prev=/images%3Fq%3Dtutor%26um%3D1%26hl%3Den%26gbv%3D2%26tbm%3Disch&amp;ei=brObTf_jB4WFtgeIguW8Bw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43200"/>
            <a:ext cx="7772400" cy="1524000"/>
          </a:xfrm>
          <a:solidFill>
            <a:schemeClr val="bg1"/>
          </a:solidFill>
          <a:ln w="7620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IRT UPDATES</a:t>
            </a:r>
            <a:br>
              <a:rPr lang="en-US" dirty="0" smtClean="0"/>
            </a:br>
            <a:r>
              <a:rPr lang="en-US" dirty="0" smtClean="0"/>
              <a:t>April 5, 2011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3322" name="Picture 10" descr="http://t0.gstatic.com/images?q=tbn:ANd9GcRffA83_oR7PxWuLXlYUkJ5VXGDVQ9gKeFbNyxaZl6KV3lq5W-s0pIh7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6875" y="2895600"/>
            <a:ext cx="695325" cy="1181101"/>
          </a:xfrm>
          <a:prstGeom prst="rect">
            <a:avLst/>
          </a:prstGeom>
          <a:noFill/>
        </p:spPr>
      </p:pic>
      <p:pic>
        <p:nvPicPr>
          <p:cNvPr id="25" name="Picture 10" descr="http://t0.gstatic.com/images?q=tbn:ANd9GcRffA83_oR7PxWuLXlYUkJ5VXGDVQ9gKeFbNyxaZl6KV3lq5W-s0pIh7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75" y="2895600"/>
            <a:ext cx="695325" cy="1181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Math Update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1"/>
            <a:ext cx="8229600" cy="4571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000" b="1" dirty="0" smtClean="0"/>
              <a:t>Math Department Classroom Walkthroughs will take place next week!!!</a:t>
            </a:r>
            <a:endParaRPr lang="en-US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3000" b="4000"/>
          <a:stretch>
            <a:fillRect/>
          </a:stretch>
        </p:blipFill>
        <p:spPr bwMode="auto">
          <a:xfrm>
            <a:off x="152400" y="1447324"/>
            <a:ext cx="8915400" cy="5182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Science Update</a:t>
            </a:r>
            <a:endParaRPr 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95800" cy="4525963"/>
          </a:xfrm>
        </p:spPr>
        <p:txBody>
          <a:bodyPr>
            <a:normAutofit lnSpcReduction="10000"/>
          </a:bodyPr>
          <a:lstStyle/>
          <a:p>
            <a:r>
              <a:rPr lang="en-US" sz="2500" dirty="0" smtClean="0"/>
              <a:t>Science Orders Have Been Submitted!!</a:t>
            </a:r>
          </a:p>
          <a:p>
            <a:r>
              <a:rPr lang="en-US" sz="2500" dirty="0" smtClean="0"/>
              <a:t>Because we have a limited budget for Science, all materials requested could not be ordered this semester.</a:t>
            </a:r>
          </a:p>
          <a:p>
            <a:r>
              <a:rPr lang="en-US" sz="2500" dirty="0" smtClean="0"/>
              <a:t>We will </a:t>
            </a:r>
            <a:r>
              <a:rPr lang="en-US" sz="2500" b="1" dirty="0" smtClean="0">
                <a:solidFill>
                  <a:srgbClr val="FF0000"/>
                </a:solidFill>
              </a:rPr>
              <a:t>hopefully</a:t>
            </a:r>
            <a:r>
              <a:rPr lang="en-US" sz="2500" dirty="0" smtClean="0"/>
              <a:t> order the remainder of science resources requested at the start of the next school year when we receive our new budget.</a:t>
            </a:r>
            <a:endParaRPr lang="en-US" sz="2500" dirty="0"/>
          </a:p>
          <a:p>
            <a:endParaRPr lang="en-US" sz="2500" dirty="0" smtClean="0"/>
          </a:p>
          <a:p>
            <a:endParaRPr lang="en-US" sz="2500" dirty="0"/>
          </a:p>
        </p:txBody>
      </p:sp>
      <p:pic>
        <p:nvPicPr>
          <p:cNvPr id="2050" name="Picture 2" descr="http://t0.gstatic.com/images?q=tbn:ANd9GcR0YFc9BQ23F-WsdNbT9kUCO2nyCQ_-M6mWL5uTjWaiBdyHVW1qcryGbZU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2209800"/>
            <a:ext cx="1562099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n>
                  <a:solidFill>
                    <a:schemeClr val="accent3"/>
                  </a:solidFill>
                </a:ln>
              </a:rPr>
              <a:t>EOG Partnership Tutoring Updates</a:t>
            </a:r>
            <a:endParaRPr lang="en-US" dirty="0">
              <a:ln>
                <a:solidFill>
                  <a:schemeClr val="accent3"/>
                </a:solidFill>
              </a:ln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March 28 – May 5</a:t>
            </a:r>
          </a:p>
          <a:p>
            <a:r>
              <a:rPr lang="en-US" dirty="0" smtClean="0"/>
              <a:t>36 - 3</a:t>
            </a:r>
            <a:r>
              <a:rPr lang="en-US" baseline="30000" dirty="0" smtClean="0"/>
              <a:t>rd</a:t>
            </a:r>
            <a:r>
              <a:rPr lang="en-US" dirty="0" smtClean="0"/>
              <a:t> – 5</a:t>
            </a:r>
            <a:r>
              <a:rPr lang="en-US" baseline="30000" dirty="0" smtClean="0"/>
              <a:t>th</a:t>
            </a:r>
            <a:r>
              <a:rPr lang="en-US" dirty="0" smtClean="0"/>
              <a:t> graders participating</a:t>
            </a:r>
          </a:p>
          <a:p>
            <a:r>
              <a:rPr lang="en-US" dirty="0" smtClean="0"/>
              <a:t>12 tutors from the </a:t>
            </a:r>
            <a:r>
              <a:rPr lang="en-US" dirty="0" err="1" smtClean="0"/>
              <a:t>Northwoods</a:t>
            </a:r>
            <a:r>
              <a:rPr lang="en-US" dirty="0" smtClean="0"/>
              <a:t> PTA and staff, Meredith College, NC State, and Connections Church</a:t>
            </a:r>
          </a:p>
          <a:p>
            <a:r>
              <a:rPr lang="en-US" dirty="0" smtClean="0"/>
              <a:t>Students will begin receiving incentives—i.e. PTA school store vouchers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6386" name="Picture 2" descr="http://t2.gstatic.com/images?q=tbn:ANd9GcQPhwpub6GN5icsyB0fhI_vxIFE7nWWKKc682HdoUPqydYzv8r2by5mI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5029200"/>
            <a:ext cx="1752600" cy="1481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Testing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20000" t="28561" r="19375" b="9000"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dirty="0" smtClean="0"/>
              <a:t>Testing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521176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Test Coordinator EOG Test Training—April 11</a:t>
            </a:r>
          </a:p>
          <a:p>
            <a:pPr lvl="1"/>
            <a:r>
              <a:rPr lang="en-US" dirty="0" smtClean="0"/>
              <a:t>Testing Coordinators will share testing updates following this training</a:t>
            </a:r>
          </a:p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Volunteer Proctors</a:t>
            </a:r>
          </a:p>
          <a:p>
            <a:pPr lvl="1"/>
            <a:r>
              <a:rPr lang="en-US" dirty="0" smtClean="0"/>
              <a:t>Testing coordinators are attempting to recruit  an ample amount of volunteer proctors to avoid pulling TAs for testing</a:t>
            </a:r>
          </a:p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EOG Survey</a:t>
            </a:r>
          </a:p>
          <a:p>
            <a:pPr lvl="1"/>
            <a:r>
              <a:rPr lang="en-US" dirty="0" smtClean="0"/>
              <a:t>Thanks to everyone that completed EOG survey.  We will be taking your suggestions, advice, and ideas into consideration as we complete the testing plan and procedures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178</Words>
  <Application>Microsoft Office PowerPoint</Application>
  <PresentationFormat>On-screen Show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 IRT UPDATES April 5, 2011 </vt:lpstr>
      <vt:lpstr>Math Update</vt:lpstr>
      <vt:lpstr>Science Update</vt:lpstr>
      <vt:lpstr>EOG Partnership Tutoring Updates</vt:lpstr>
      <vt:lpstr>Testing Updates</vt:lpstr>
      <vt:lpstr>Testing Updates</vt:lpstr>
    </vt:vector>
  </TitlesOfParts>
  <Company>Wake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IRT UPDATES</dc:title>
  <dc:creator>Wake County Public Schools</dc:creator>
  <cp:lastModifiedBy>Wake County Public Schools</cp:lastModifiedBy>
  <cp:revision>27</cp:revision>
  <dcterms:created xsi:type="dcterms:W3CDTF">2011-04-05T23:18:34Z</dcterms:created>
  <dcterms:modified xsi:type="dcterms:W3CDTF">2011-04-06T03:20:35Z</dcterms:modified>
</cp:coreProperties>
</file>